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7724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21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0"/>
          <p:cNvSpPr/>
          <p:nvPr/>
        </p:nvSpPr>
        <p:spPr>
          <a:xfrm>
            <a:off x="3930903" y="2102103"/>
            <a:ext cx="120396" cy="18796"/>
          </a:xfrm>
          <a:custGeom>
            <a:avLst/>
            <a:gdLst>
              <a:gd name="connsiteX0" fmla="*/ 7747 w 120396"/>
              <a:gd name="connsiteY0" fmla="*/ 11938 h 18796"/>
              <a:gd name="connsiteX1" fmla="*/ 125400 w 120396"/>
              <a:gd name="connsiteY1" fmla="*/ 11938 h 1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396" h="18796">
                <a:moveTo>
                  <a:pt x="7747" y="11938"/>
                </a:moveTo>
                <a:lnTo>
                  <a:pt x="125400" y="11938"/>
                </a:lnTo>
              </a:path>
            </a:pathLst>
          </a:custGeom>
          <a:ln w="12192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89960"/>
            <a:ext cx="5494020" cy="36652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978712" y="907727"/>
            <a:ext cx="5769235" cy="2572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</a:p>
          <a:p>
            <a:pPr marL="0" hangingPunct="0">
              <a:lnSpc>
                <a:spcPct val="110416"/>
              </a:lnSpc>
            </a:pP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This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type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developed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applied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force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parallel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ea typeface="Times New Roman"/>
              </a:rPr>
              <a:t>resisting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area.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also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known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tangential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it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can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calculated</a:t>
            </a:r>
            <a:r>
              <a:rPr lang="en-US" altLang="zh-CN" sz="1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by: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  <a:tabLst>
                <a:tab pos="661365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where	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stress,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75" dirty="0">
                <a:solidFill>
                  <a:srgbClr val="000000"/>
                </a:solidFill>
                <a:latin typeface="Times New Roman"/>
                <a:ea typeface="Times New Roman"/>
              </a:rPr>
              <a:t>V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force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which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Times New Roman"/>
                <a:ea typeface="Times New Roman"/>
              </a:rPr>
              <a:t>passes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parallel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55" dirty="0">
                <a:solidFill>
                  <a:srgbClr val="000000"/>
                </a:solidFill>
                <a:latin typeface="Times New Roman"/>
                <a:ea typeface="Times New Roman"/>
              </a:rPr>
              <a:t>to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</a:p>
          <a:p>
            <a:pPr marL="0">
              <a:lnSpc>
                <a:spcPct val="100000"/>
              </a:lnSpc>
              <a:spcBef>
                <a:spcPts val="179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resisting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area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being</a:t>
            </a:r>
            <a:r>
              <a:rPr lang="en-US" altLang="zh-CN" sz="1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sheared.</a:t>
            </a:r>
          </a:p>
          <a:p>
            <a:pPr marL="0" hangingPunct="0">
              <a:lnSpc>
                <a:spcPct val="10958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Figure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blow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shows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occur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bolt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join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two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plates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which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called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single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shear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occur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bolt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join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three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plates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which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4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called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double</a:t>
            </a:r>
            <a:r>
              <a:rPr lang="en-US" altLang="zh-CN" sz="1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shear.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76755" y="5159755"/>
            <a:ext cx="136144" cy="34544"/>
          </a:xfrm>
          <a:custGeom>
            <a:avLst/>
            <a:gdLst>
              <a:gd name="connsiteX0" fmla="*/ 254 w 136144"/>
              <a:gd name="connsiteY0" fmla="*/ 21209 h 34544"/>
              <a:gd name="connsiteX1" fmla="*/ 138938 w 136144"/>
              <a:gd name="connsiteY1" fmla="*/ 21209 h 3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144" h="34544">
                <a:moveTo>
                  <a:pt x="254" y="21209"/>
                </a:moveTo>
                <a:lnTo>
                  <a:pt x="138938" y="21209"/>
                </a:lnTo>
              </a:path>
            </a:pathLst>
          </a:custGeom>
          <a:ln w="1828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03855" y="5401055"/>
            <a:ext cx="644144" cy="21844"/>
          </a:xfrm>
          <a:custGeom>
            <a:avLst/>
            <a:gdLst>
              <a:gd name="connsiteX0" fmla="*/ 7747 w 644144"/>
              <a:gd name="connsiteY0" fmla="*/ 18415 h 21844"/>
              <a:gd name="connsiteX1" fmla="*/ 643254 w 644144"/>
              <a:gd name="connsiteY1" fmla="*/ 18415 h 2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4144" h="21844">
                <a:moveTo>
                  <a:pt x="7747" y="18415"/>
                </a:moveTo>
                <a:lnTo>
                  <a:pt x="643254" y="18415"/>
                </a:lnTo>
              </a:path>
            </a:pathLst>
          </a:custGeom>
          <a:ln w="1371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972055" y="5159755"/>
            <a:ext cx="1075944" cy="34544"/>
          </a:xfrm>
          <a:custGeom>
            <a:avLst/>
            <a:gdLst>
              <a:gd name="connsiteX0" fmla="*/ 7873 w 1075944"/>
              <a:gd name="connsiteY0" fmla="*/ 21209 h 34544"/>
              <a:gd name="connsiteX1" fmla="*/ 1074978 w 1075944"/>
              <a:gd name="connsiteY1" fmla="*/ 21209 h 3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5944" h="34544">
                <a:moveTo>
                  <a:pt x="7873" y="21209"/>
                </a:moveTo>
                <a:lnTo>
                  <a:pt x="1074978" y="21209"/>
                </a:lnTo>
              </a:path>
            </a:pathLst>
          </a:custGeom>
          <a:ln w="18288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2103120"/>
            <a:ext cx="3916679" cy="2080260"/>
          </a:xfrm>
          <a:prstGeom prst="rect">
            <a:avLst/>
          </a:prstGeom>
        </p:spPr>
      </p:pic>
      <p:sp>
        <p:nvSpPr>
          <p:cNvPr id="2" name="TextBox 7"/>
          <p:cNvSpPr txBox="1"/>
          <p:nvPr/>
        </p:nvSpPr>
        <p:spPr>
          <a:xfrm>
            <a:off x="978712" y="891375"/>
            <a:ext cx="5786675" cy="4440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10000"/>
              </a:lnSpc>
            </a:pPr>
            <a:r>
              <a:rPr lang="en-US" altLang="zh-CN" sz="1800" spc="34" dirty="0">
                <a:solidFill>
                  <a:srgbClr val="000000"/>
                </a:solidFill>
                <a:latin typeface="Times New Roman"/>
                <a:ea typeface="Times New Roman"/>
              </a:rPr>
              <a:t>Ex.1:</a:t>
            </a:r>
            <a:r>
              <a:rPr lang="en-US" altLang="zh-CN" sz="18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zh-CN" sz="1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4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8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Times New Roman"/>
                <a:ea typeface="Times New Roman"/>
              </a:rPr>
              <a:t>double</a:t>
            </a:r>
            <a:r>
              <a:rPr lang="en-US" altLang="zh-CN" sz="1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Times New Roman"/>
                <a:ea typeface="Times New Roman"/>
              </a:rPr>
              <a:t>connection</a:t>
            </a:r>
            <a:r>
              <a:rPr lang="en-US" altLang="zh-CN" sz="1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ea typeface="Times New Roman"/>
              </a:rPr>
              <a:t>shown</a:t>
            </a:r>
            <a:r>
              <a:rPr lang="en-US" altLang="zh-CN" sz="18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4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8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4" dirty="0">
                <a:solidFill>
                  <a:srgbClr val="000000"/>
                </a:solidFill>
                <a:latin typeface="Times New Roman"/>
                <a:ea typeface="Times New Roman"/>
              </a:rPr>
              <a:t>figure</a:t>
            </a:r>
            <a:r>
              <a:rPr lang="en-US" altLang="zh-CN" sz="18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Times New Roman"/>
                <a:ea typeface="Times New Roman"/>
              </a:rPr>
              <a:t>below.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85" dirty="0">
                <a:solidFill>
                  <a:srgbClr val="000000"/>
                </a:solidFill>
                <a:latin typeface="Times New Roman"/>
                <a:ea typeface="Times New Roman"/>
              </a:rPr>
              <a:t>Compute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000000"/>
                </a:solidFill>
                <a:latin typeface="Times New Roman"/>
                <a:ea typeface="Times New Roman"/>
              </a:rPr>
              <a:t>shearing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stress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9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75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1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bolt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4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8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60" dirty="0">
                <a:solidFill>
                  <a:srgbClr val="000000"/>
                </a:solidFill>
                <a:latin typeface="Times New Roman"/>
                <a:ea typeface="Times New Roman"/>
              </a:rPr>
              <a:t>tensile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force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acting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on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each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plate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P=100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kN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diameter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bolt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is</a:t>
            </a:r>
            <a:r>
              <a:rPr lang="en-US" altLang="zh-CN"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20mm.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 indent="2068398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=39.8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Times New Roman"/>
                <a:ea typeface="Times New Roman"/>
              </a:rPr>
              <a:t>MPa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03860"/>
            <a:ext cx="7200900" cy="9898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03860"/>
            <a:ext cx="7200900" cy="9898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03860"/>
            <a:ext cx="7200900" cy="9898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03860"/>
            <a:ext cx="7200900" cy="9898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Custom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murtada</dc:creator>
  <cp:lastModifiedBy>DR.Ahmed Saker 2o1O</cp:lastModifiedBy>
  <cp:revision>2</cp:revision>
  <dcterms:created xsi:type="dcterms:W3CDTF">2011-01-21T15:00:27Z</dcterms:created>
  <dcterms:modified xsi:type="dcterms:W3CDTF">2018-11-19T04:38:45Z</dcterms:modified>
</cp:coreProperties>
</file>